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7" r:id="rId4"/>
    <p:sldId id="258" r:id="rId5"/>
    <p:sldId id="268" r:id="rId6"/>
    <p:sldId id="259" r:id="rId7"/>
    <p:sldId id="260" r:id="rId8"/>
    <p:sldId id="265" r:id="rId9"/>
    <p:sldId id="261" r:id="rId10"/>
    <p:sldId id="262" r:id="rId11"/>
    <p:sldId id="263" r:id="rId12"/>
    <p:sldId id="267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gotika a baroko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bar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500"/>
            <a:ext cx="4716016" cy="6923760"/>
          </a:xfrm>
          <a:prstGeom prst="rect">
            <a:avLst/>
          </a:prstGeom>
          <a:noFill/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98982"/>
            <a:ext cx="4104456" cy="616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baroko sochařstv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0"/>
            <a:ext cx="3000375" cy="3971925"/>
          </a:xfrm>
          <a:prstGeom prst="rect">
            <a:avLst/>
          </a:prstGeom>
          <a:noFill/>
        </p:spPr>
      </p:pic>
      <p:pic>
        <p:nvPicPr>
          <p:cNvPr id="2054" name="Picture 6" descr="Výsledek obrázku pro baroko sochařstv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78131" cy="4024909"/>
          </a:xfrm>
          <a:prstGeom prst="rect">
            <a:avLst/>
          </a:prstGeom>
          <a:noFill/>
        </p:spPr>
      </p:pic>
      <p:pic>
        <p:nvPicPr>
          <p:cNvPr id="2056" name="Picture 8" descr="Výsledek obrázku pro baroko soc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068960"/>
            <a:ext cx="3504735" cy="4672981"/>
          </a:xfrm>
          <a:prstGeom prst="rect">
            <a:avLst/>
          </a:prstGeom>
          <a:noFill/>
        </p:spPr>
      </p:pic>
      <p:pic>
        <p:nvPicPr>
          <p:cNvPr id="2058" name="Picture 10" descr="Výsledek obrázku pro barokní andílek"/>
          <p:cNvPicPr>
            <a:picLocks noChangeAspect="1" noChangeArrowheads="1"/>
          </p:cNvPicPr>
          <p:nvPr/>
        </p:nvPicPr>
        <p:blipFill>
          <a:blip r:embed="rId5" cstate="print"/>
          <a:srcRect l="21600" t="12516" r="17358"/>
          <a:stretch>
            <a:fillRect/>
          </a:stretch>
        </p:blipFill>
        <p:spPr bwMode="auto">
          <a:xfrm>
            <a:off x="107504" y="4077072"/>
            <a:ext cx="3207296" cy="3448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Selské baroko</a:t>
            </a:r>
            <a:endParaRPr lang="cs-CZ" dirty="0"/>
          </a:p>
        </p:txBody>
      </p:sp>
      <p:pic>
        <p:nvPicPr>
          <p:cNvPr id="72706" name="Picture 2" descr="Výsledek obrázku pro selské bar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89454" cy="3458026"/>
          </a:xfrm>
          <a:prstGeom prst="rect">
            <a:avLst/>
          </a:prstGeom>
          <a:noFill/>
        </p:spPr>
      </p:pic>
      <p:pic>
        <p:nvPicPr>
          <p:cNvPr id="72708" name="Picture 4" descr="Výsledek obrázku pro selské baroko"/>
          <p:cNvPicPr>
            <a:picLocks noChangeAspect="1" noChangeArrowheads="1"/>
          </p:cNvPicPr>
          <p:nvPr/>
        </p:nvPicPr>
        <p:blipFill>
          <a:blip r:embed="rId3" cstate="print"/>
          <a:srcRect t="7895" b="24993"/>
          <a:stretch>
            <a:fillRect/>
          </a:stretch>
        </p:blipFill>
        <p:spPr bwMode="auto">
          <a:xfrm>
            <a:off x="179512" y="4409728"/>
            <a:ext cx="5048250" cy="2448272"/>
          </a:xfrm>
          <a:prstGeom prst="rect">
            <a:avLst/>
          </a:prstGeom>
          <a:noFill/>
        </p:spPr>
      </p:pic>
      <p:pic>
        <p:nvPicPr>
          <p:cNvPr id="72710" name="Picture 6" descr="Výsledek obrázku pro selské baro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3924759" cy="2944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olašovice (UNESCO) - selské bar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25079"/>
            <a:ext cx="8928992" cy="5432921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07504" y="836712"/>
            <a:ext cx="225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Holašovice</a:t>
            </a:r>
            <a:r>
              <a:rPr lang="cs-CZ" dirty="0" smtClean="0"/>
              <a:t> - UNESCO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gotika</a:t>
            </a:r>
            <a:endParaRPr lang="cs-CZ" dirty="0"/>
          </a:p>
        </p:txBody>
      </p:sp>
      <p:pic>
        <p:nvPicPr>
          <p:cNvPr id="1026" name="Picture 2" descr="Výsledek obrázku pro gotika zna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2696"/>
            <a:ext cx="3099205" cy="4824536"/>
          </a:xfrm>
          <a:prstGeom prst="rect">
            <a:avLst/>
          </a:prstGeom>
          <a:noFill/>
        </p:spPr>
      </p:pic>
      <p:pic>
        <p:nvPicPr>
          <p:cNvPr id="1028" name="Picture 4" descr="Výsledek obrázku pro gotika zna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150664" cy="492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gotika zna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08512" cy="4412084"/>
          </a:xfrm>
          <a:prstGeom prst="rect">
            <a:avLst/>
          </a:prstGeom>
          <a:noFill/>
        </p:spPr>
      </p:pic>
      <p:pic>
        <p:nvPicPr>
          <p:cNvPr id="8196" name="Picture 4" descr="Výsledek obrázku pro gotika zna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1340768"/>
            <a:ext cx="4314825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934807" cy="2952328"/>
          </a:xfrm>
          <a:prstGeom prst="rect">
            <a:avLst/>
          </a:prstGeom>
          <a:noFill/>
        </p:spPr>
      </p:pic>
      <p:pic>
        <p:nvPicPr>
          <p:cNvPr id="7172" name="Picture 4" descr="Výsledek obrázku pro gotika zna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9353550" cy="2809876"/>
          </a:xfrm>
          <a:prstGeom prst="rect">
            <a:avLst/>
          </a:prstGeom>
          <a:noFill/>
        </p:spPr>
      </p:pic>
      <p:pic>
        <p:nvPicPr>
          <p:cNvPr id="7174" name="Picture 6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445" y="188640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gotický oltá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2639"/>
            <a:ext cx="4320480" cy="6475361"/>
          </a:xfrm>
          <a:prstGeom prst="rect">
            <a:avLst/>
          </a:prstGeom>
          <a:noFill/>
        </p:spPr>
      </p:pic>
      <p:pic>
        <p:nvPicPr>
          <p:cNvPr id="1028" name="Picture 4" descr="Výsledek obrázku pro gotický oltá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14825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gotický chrám"/>
          <p:cNvPicPr>
            <a:picLocks noChangeAspect="1" noChangeArrowheads="1"/>
          </p:cNvPicPr>
          <p:nvPr/>
        </p:nvPicPr>
        <p:blipFill>
          <a:blip r:embed="rId2" cstate="print"/>
          <a:srcRect l="15136" r="11345"/>
          <a:stretch>
            <a:fillRect/>
          </a:stretch>
        </p:blipFill>
        <p:spPr bwMode="auto">
          <a:xfrm>
            <a:off x="3707904" y="3075612"/>
            <a:ext cx="5328592" cy="4358452"/>
          </a:xfrm>
          <a:prstGeom prst="rect">
            <a:avLst/>
          </a:prstGeom>
          <a:noFill/>
        </p:spPr>
      </p:pic>
      <p:pic>
        <p:nvPicPr>
          <p:cNvPr id="6148" name="Picture 4" descr="Výsledek obrázku pro gotický chrám"/>
          <p:cNvPicPr>
            <a:picLocks noChangeAspect="1" noChangeArrowheads="1"/>
          </p:cNvPicPr>
          <p:nvPr/>
        </p:nvPicPr>
        <p:blipFill>
          <a:blip r:embed="rId3" cstate="print"/>
          <a:srcRect l="4353"/>
          <a:stretch>
            <a:fillRect/>
          </a:stretch>
        </p:blipFill>
        <p:spPr bwMode="auto">
          <a:xfrm>
            <a:off x="0" y="0"/>
            <a:ext cx="3944720" cy="549897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499992" y="764704"/>
            <a:ext cx="322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Chrám sv. Barbory – Kutná Hora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gotické so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07110" cy="4221088"/>
          </a:xfrm>
          <a:prstGeom prst="rect">
            <a:avLst/>
          </a:prstGeom>
          <a:noFill/>
        </p:spPr>
      </p:pic>
      <p:pic>
        <p:nvPicPr>
          <p:cNvPr id="5124" name="Picture 4" descr="Výsledek obrázku pro gotické soc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4381500" cy="3009901"/>
          </a:xfrm>
          <a:prstGeom prst="rect">
            <a:avLst/>
          </a:prstGeom>
          <a:noFill/>
        </p:spPr>
      </p:pic>
      <p:pic>
        <p:nvPicPr>
          <p:cNvPr id="5126" name="Picture 6" descr="Výsledek obrázku pro gotické sochařstv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332656"/>
            <a:ext cx="3839827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baroko</a:t>
            </a:r>
            <a:endParaRPr lang="cs-CZ" dirty="0"/>
          </a:p>
        </p:txBody>
      </p:sp>
      <p:pic>
        <p:nvPicPr>
          <p:cNvPr id="71684" name="Picture 4" descr="Výsledek obrázku pro znaky baro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4673112" cy="2572123"/>
          </a:xfrm>
          <a:prstGeom prst="rect">
            <a:avLst/>
          </a:prstGeom>
          <a:noFill/>
        </p:spPr>
      </p:pic>
      <p:sp>
        <p:nvSpPr>
          <p:cNvPr id="71686" name="AutoShape 6" descr="Výsledek obrázku pro znaky baroka"/>
          <p:cNvSpPr>
            <a:spLocks noChangeAspect="1" noChangeArrowheads="1"/>
          </p:cNvSpPr>
          <p:nvPr/>
        </p:nvSpPr>
        <p:spPr bwMode="auto">
          <a:xfrm>
            <a:off x="155575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688" name="AutoShape 8" descr="Výsledek obrázku pro znaky baroka"/>
          <p:cNvSpPr>
            <a:spLocks noChangeAspect="1" noChangeArrowheads="1"/>
          </p:cNvSpPr>
          <p:nvPr/>
        </p:nvSpPr>
        <p:spPr bwMode="auto">
          <a:xfrm>
            <a:off x="155575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690" name="Picture 10" descr="Výsledek obrázku pro znaky baro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664296" cy="4159262"/>
          </a:xfrm>
          <a:prstGeom prst="rect">
            <a:avLst/>
          </a:prstGeom>
          <a:noFill/>
        </p:spPr>
      </p:pic>
      <p:sp>
        <p:nvSpPr>
          <p:cNvPr id="71692" name="AutoShape 12" descr="Výsledek obrázku pro znaky baroka"/>
          <p:cNvSpPr>
            <a:spLocks noChangeAspect="1" noChangeArrowheads="1"/>
          </p:cNvSpPr>
          <p:nvPr/>
        </p:nvSpPr>
        <p:spPr bwMode="auto">
          <a:xfrm>
            <a:off x="155575" y="-1219200"/>
            <a:ext cx="18002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694" name="AutoShape 14" descr="Výsledek obrázku pro znaky baroka"/>
          <p:cNvSpPr>
            <a:spLocks noChangeAspect="1" noChangeArrowheads="1"/>
          </p:cNvSpPr>
          <p:nvPr/>
        </p:nvSpPr>
        <p:spPr bwMode="auto">
          <a:xfrm>
            <a:off x="155575" y="-1219200"/>
            <a:ext cx="18002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69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76074"/>
            <a:ext cx="2016224" cy="408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08920"/>
            <a:ext cx="3099554" cy="47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baro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4458095" cy="4536504"/>
          </a:xfrm>
          <a:prstGeom prst="rect">
            <a:avLst/>
          </a:prstGeom>
          <a:noFill/>
        </p:spPr>
      </p:pic>
      <p:pic>
        <p:nvPicPr>
          <p:cNvPr id="4100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 l="23780" r="27081"/>
          <a:stretch>
            <a:fillRect/>
          </a:stretch>
        </p:blipFill>
        <p:spPr bwMode="auto">
          <a:xfrm>
            <a:off x="4788024" y="1211056"/>
            <a:ext cx="4104456" cy="611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17</Words>
  <Application>Microsoft Office PowerPoint</Application>
  <PresentationFormat>Předvádění na obrazovce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Metro</vt:lpstr>
      <vt:lpstr>gotika a baroko</vt:lpstr>
      <vt:lpstr>gotika</vt:lpstr>
      <vt:lpstr>Snímek 3</vt:lpstr>
      <vt:lpstr>Snímek 4</vt:lpstr>
      <vt:lpstr>Snímek 5</vt:lpstr>
      <vt:lpstr>Snímek 6</vt:lpstr>
      <vt:lpstr>Snímek 7</vt:lpstr>
      <vt:lpstr>baroko</vt:lpstr>
      <vt:lpstr>Snímek 9</vt:lpstr>
      <vt:lpstr>Snímek 10</vt:lpstr>
      <vt:lpstr>Snímek 11</vt:lpstr>
      <vt:lpstr>Selské baroko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gotiky k baroku</dc:title>
  <dc:creator>Martin</dc:creator>
  <cp:lastModifiedBy>Martin</cp:lastModifiedBy>
  <cp:revision>5</cp:revision>
  <dcterms:created xsi:type="dcterms:W3CDTF">2018-10-01T19:38:56Z</dcterms:created>
  <dcterms:modified xsi:type="dcterms:W3CDTF">2018-10-01T20:16:41Z</dcterms:modified>
</cp:coreProperties>
</file>